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3" r:id="rId4"/>
    <p:sldId id="259" r:id="rId5"/>
    <p:sldId id="275" r:id="rId6"/>
    <p:sldId id="276" r:id="rId7"/>
    <p:sldId id="277" r:id="rId8"/>
    <p:sldId id="260" r:id="rId9"/>
    <p:sldId id="267" r:id="rId10"/>
    <p:sldId id="261" r:id="rId11"/>
    <p:sldId id="272" r:id="rId12"/>
    <p:sldId id="262" r:id="rId13"/>
    <p:sldId id="263" r:id="rId14"/>
    <p:sldId id="271" r:id="rId15"/>
    <p:sldId id="264" r:id="rId16"/>
    <p:sldId id="265" r:id="rId17"/>
    <p:sldId id="274" r:id="rId18"/>
    <p:sldId id="266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3B45EE-BBAC-48F4-92D8-A58F9A9337EA}" v="1" dt="2025-08-05T07:18:08.305"/>
    <p1510:client id="{F17B6720-EA4C-2D4D-8971-BD910DBFCA31}" v="83" dt="2025-08-05T15:28:47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Sinha [MU - Jaipur]" userId="S::aditya.sinha@jaipur.manipal.edu::15737f9d-efd5-4017-beb4-603a0843115f" providerId="AD" clId="Web-{F17B6720-EA4C-2D4D-8971-BD910DBFCA31}"/>
    <pc:docChg chg="addSld modSld">
      <pc:chgData name="Aditya Sinha [MU - Jaipur]" userId="S::aditya.sinha@jaipur.manipal.edu::15737f9d-efd5-4017-beb4-603a0843115f" providerId="AD" clId="Web-{F17B6720-EA4C-2D4D-8971-BD910DBFCA31}" dt="2025-08-05T15:28:43.442" v="61" actId="20577"/>
      <pc:docMkLst>
        <pc:docMk/>
      </pc:docMkLst>
      <pc:sldChg chg="addSp delSp modSp new mod setBg modClrScheme chgLayout">
        <pc:chgData name="Aditya Sinha [MU - Jaipur]" userId="S::aditya.sinha@jaipur.manipal.edu::15737f9d-efd5-4017-beb4-603a0843115f" providerId="AD" clId="Web-{F17B6720-EA4C-2D4D-8971-BD910DBFCA31}" dt="2025-08-05T15:27:07.452" v="48" actId="20577"/>
        <pc:sldMkLst>
          <pc:docMk/>
          <pc:sldMk cId="4084207571" sldId="275"/>
        </pc:sldMkLst>
        <pc:spChg chg="del">
          <ac:chgData name="Aditya Sinha [MU - Jaipur]" userId="S::aditya.sinha@jaipur.manipal.edu::15737f9d-efd5-4017-beb4-603a0843115f" providerId="AD" clId="Web-{F17B6720-EA4C-2D4D-8971-BD910DBFCA31}" dt="2025-08-05T15:23:43.506" v="1"/>
          <ac:spMkLst>
            <pc:docMk/>
            <pc:sldMk cId="4084207571" sldId="275"/>
            <ac:spMk id="2" creationId="{27261A54-43D7-CFB1-1BB5-BE1C631FFDB3}"/>
          </ac:spMkLst>
        </pc:spChg>
        <pc:spChg chg="del">
          <ac:chgData name="Aditya Sinha [MU - Jaipur]" userId="S::aditya.sinha@jaipur.manipal.edu::15737f9d-efd5-4017-beb4-603a0843115f" providerId="AD" clId="Web-{F17B6720-EA4C-2D4D-8971-BD910DBFCA31}" dt="2025-08-05T15:23:43.506" v="1"/>
          <ac:spMkLst>
            <pc:docMk/>
            <pc:sldMk cId="4084207571" sldId="275"/>
            <ac:spMk id="3" creationId="{701583B9-2EB1-D5EC-8B6E-DC48CF9CA58D}"/>
          </ac:spMkLst>
        </pc:spChg>
        <pc:spChg chg="add mod">
          <ac:chgData name="Aditya Sinha [MU - Jaipur]" userId="S::aditya.sinha@jaipur.manipal.edu::15737f9d-efd5-4017-beb4-603a0843115f" providerId="AD" clId="Web-{F17B6720-EA4C-2D4D-8971-BD910DBFCA31}" dt="2025-08-05T15:27:07.452" v="48" actId="20577"/>
          <ac:spMkLst>
            <pc:docMk/>
            <pc:sldMk cId="4084207571" sldId="275"/>
            <ac:spMk id="4" creationId="{BB895EA3-311B-8F5B-50EC-43BFA298E28B}"/>
          </ac:spMkLst>
        </pc:spChg>
        <pc:spChg chg="add">
          <ac:chgData name="Aditya Sinha [MU - Jaipur]" userId="S::aditya.sinha@jaipur.manipal.edu::15737f9d-efd5-4017-beb4-603a0843115f" providerId="AD" clId="Web-{F17B6720-EA4C-2D4D-8971-BD910DBFCA31}" dt="2025-08-05T15:25:34.414" v="27"/>
          <ac:spMkLst>
            <pc:docMk/>
            <pc:sldMk cId="4084207571" sldId="275"/>
            <ac:spMk id="9" creationId="{100EDD19-6802-4EC3-95CE-CFFAB042CFD6}"/>
          </ac:spMkLst>
        </pc:spChg>
        <pc:spChg chg="add">
          <ac:chgData name="Aditya Sinha [MU - Jaipur]" userId="S::aditya.sinha@jaipur.manipal.edu::15737f9d-efd5-4017-beb4-603a0843115f" providerId="AD" clId="Web-{F17B6720-EA4C-2D4D-8971-BD910DBFCA31}" dt="2025-08-05T15:25:34.414" v="27"/>
          <ac:spMkLst>
            <pc:docMk/>
            <pc:sldMk cId="4084207571" sldId="275"/>
            <ac:spMk id="11" creationId="{DB17E863-922E-4C26-BD64-E8FD41D28661}"/>
          </ac:spMkLst>
        </pc:spChg>
      </pc:sldChg>
      <pc:sldChg chg="addSp modSp new mod setBg">
        <pc:chgData name="Aditya Sinha [MU - Jaipur]" userId="S::aditya.sinha@jaipur.manipal.edu::15737f9d-efd5-4017-beb4-603a0843115f" providerId="AD" clId="Web-{F17B6720-EA4C-2D4D-8971-BD910DBFCA31}" dt="2025-08-05T15:27:38.079" v="49" actId="20577"/>
        <pc:sldMkLst>
          <pc:docMk/>
          <pc:sldMk cId="859899891" sldId="276"/>
        </pc:sldMkLst>
        <pc:spChg chg="add mod">
          <ac:chgData name="Aditya Sinha [MU - Jaipur]" userId="S::aditya.sinha@jaipur.manipal.edu::15737f9d-efd5-4017-beb4-603a0843115f" providerId="AD" clId="Web-{F17B6720-EA4C-2D4D-8971-BD910DBFCA31}" dt="2025-08-05T15:27:38.079" v="49" actId="20577"/>
          <ac:spMkLst>
            <pc:docMk/>
            <pc:sldMk cId="859899891" sldId="276"/>
            <ac:spMk id="2" creationId="{623592EF-4D08-89CA-A4FF-0F4B6FE257AF}"/>
          </ac:spMkLst>
        </pc:spChg>
        <pc:spChg chg="add">
          <ac:chgData name="Aditya Sinha [MU - Jaipur]" userId="S::aditya.sinha@jaipur.manipal.edu::15737f9d-efd5-4017-beb4-603a0843115f" providerId="AD" clId="Web-{F17B6720-EA4C-2D4D-8971-BD910DBFCA31}" dt="2025-08-05T15:25:58.932" v="28"/>
          <ac:spMkLst>
            <pc:docMk/>
            <pc:sldMk cId="859899891" sldId="276"/>
            <ac:spMk id="7" creationId="{1BB867FF-FC45-48F7-8104-F89BE54909F1}"/>
          </ac:spMkLst>
        </pc:spChg>
        <pc:spChg chg="add">
          <ac:chgData name="Aditya Sinha [MU - Jaipur]" userId="S::aditya.sinha@jaipur.manipal.edu::15737f9d-efd5-4017-beb4-603a0843115f" providerId="AD" clId="Web-{F17B6720-EA4C-2D4D-8971-BD910DBFCA31}" dt="2025-08-05T15:25:58.932" v="28"/>
          <ac:spMkLst>
            <pc:docMk/>
            <pc:sldMk cId="859899891" sldId="276"/>
            <ac:spMk id="9" creationId="{8BB56887-D0D5-4F0C-9E19-7247EB83C8B7}"/>
          </ac:spMkLst>
        </pc:spChg>
        <pc:spChg chg="add">
          <ac:chgData name="Aditya Sinha [MU - Jaipur]" userId="S::aditya.sinha@jaipur.manipal.edu::15737f9d-efd5-4017-beb4-603a0843115f" providerId="AD" clId="Web-{F17B6720-EA4C-2D4D-8971-BD910DBFCA31}" dt="2025-08-05T15:25:58.932" v="28"/>
          <ac:spMkLst>
            <pc:docMk/>
            <pc:sldMk cId="859899891" sldId="276"/>
            <ac:spMk id="11" creationId="{081E4A58-353D-44AE-B2FC-2A74E2E400F7}"/>
          </ac:spMkLst>
        </pc:spChg>
      </pc:sldChg>
      <pc:sldChg chg="addSp modSp new">
        <pc:chgData name="Aditya Sinha [MU - Jaipur]" userId="S::aditya.sinha@jaipur.manipal.edu::15737f9d-efd5-4017-beb4-603a0843115f" providerId="AD" clId="Web-{F17B6720-EA4C-2D4D-8971-BD910DBFCA31}" dt="2025-08-05T15:28:43.442" v="61" actId="20577"/>
        <pc:sldMkLst>
          <pc:docMk/>
          <pc:sldMk cId="3783774473" sldId="277"/>
        </pc:sldMkLst>
        <pc:spChg chg="add mod">
          <ac:chgData name="Aditya Sinha [MU - Jaipur]" userId="S::aditya.sinha@jaipur.manipal.edu::15737f9d-efd5-4017-beb4-603a0843115f" providerId="AD" clId="Web-{F17B6720-EA4C-2D4D-8971-BD910DBFCA31}" dt="2025-08-05T15:28:43.442" v="61" actId="20577"/>
          <ac:spMkLst>
            <pc:docMk/>
            <pc:sldMk cId="3783774473" sldId="277"/>
            <ac:spMk id="2" creationId="{D14DBD2E-6703-1C00-E2ED-164512E081C8}"/>
          </ac:spMkLst>
        </pc:spChg>
      </pc:sldChg>
    </pc:docChg>
  </pc:docChgLst>
  <pc:docChgLst>
    <pc:chgData name="Aditya Sinha [MU - Jaipur]" userId="15737f9d-efd5-4017-beb4-603a0843115f" providerId="ADAL" clId="{EE3B45EE-BBAC-48F4-92D8-A58F9A9337EA}"/>
    <pc:docChg chg="custSel addSld modSld">
      <pc:chgData name="Aditya Sinha [MU - Jaipur]" userId="15737f9d-efd5-4017-beb4-603a0843115f" providerId="ADAL" clId="{EE3B45EE-BBAC-48F4-92D8-A58F9A9337EA}" dt="2025-08-05T07:19:03.721" v="11" actId="1076"/>
      <pc:docMkLst>
        <pc:docMk/>
      </pc:docMkLst>
      <pc:sldChg chg="addSp delSp modSp new mod modClrScheme chgLayout">
        <pc:chgData name="Aditya Sinha [MU - Jaipur]" userId="15737f9d-efd5-4017-beb4-603a0843115f" providerId="ADAL" clId="{EE3B45EE-BBAC-48F4-92D8-A58F9A9337EA}" dt="2025-08-05T07:19:03.721" v="11" actId="1076"/>
        <pc:sldMkLst>
          <pc:docMk/>
          <pc:sldMk cId="2258513980" sldId="274"/>
        </pc:sldMkLst>
        <pc:spChg chg="del">
          <ac:chgData name="Aditya Sinha [MU - Jaipur]" userId="15737f9d-efd5-4017-beb4-603a0843115f" providerId="ADAL" clId="{EE3B45EE-BBAC-48F4-92D8-A58F9A9337EA}" dt="2025-08-05T07:18:00.401" v="1" actId="700"/>
          <ac:spMkLst>
            <pc:docMk/>
            <pc:sldMk cId="2258513980" sldId="274"/>
            <ac:spMk id="2" creationId="{950DD23D-1E8A-7188-0423-6BAF37FB70E5}"/>
          </ac:spMkLst>
        </pc:spChg>
        <pc:spChg chg="del">
          <ac:chgData name="Aditya Sinha [MU - Jaipur]" userId="15737f9d-efd5-4017-beb4-603a0843115f" providerId="ADAL" clId="{EE3B45EE-BBAC-48F4-92D8-A58F9A9337EA}" dt="2025-08-05T07:18:00.401" v="1" actId="700"/>
          <ac:spMkLst>
            <pc:docMk/>
            <pc:sldMk cId="2258513980" sldId="274"/>
            <ac:spMk id="3" creationId="{4BBE05A4-194F-5D5C-B308-D3C179F9B5E5}"/>
          </ac:spMkLst>
        </pc:spChg>
        <pc:picChg chg="add mod modCrop">
          <ac:chgData name="Aditya Sinha [MU - Jaipur]" userId="15737f9d-efd5-4017-beb4-603a0843115f" providerId="ADAL" clId="{EE3B45EE-BBAC-48F4-92D8-A58F9A9337EA}" dt="2025-08-05T07:19:03.721" v="11" actId="1076"/>
          <ac:picMkLst>
            <pc:docMk/>
            <pc:sldMk cId="2258513980" sldId="274"/>
            <ac:picMk id="5" creationId="{77E957A1-39F4-A575-54D6-C75AC58AE17E}"/>
          </ac:picMkLst>
        </pc:picChg>
      </pc:sldChg>
    </pc:docChg>
  </pc:docChgLst>
  <pc:docChgLst>
    <pc:chgData name="Aditya Sinha [MU - Jaipur]" userId="15737f9d-efd5-4017-beb4-603a0843115f" providerId="ADAL" clId="{11D8421F-8AC2-4836-A2A0-9E1575DA2224}"/>
    <pc:docChg chg="undo custSel addSld modSld">
      <pc:chgData name="Aditya Sinha [MU - Jaipur]" userId="15737f9d-efd5-4017-beb4-603a0843115f" providerId="ADAL" clId="{11D8421F-8AC2-4836-A2A0-9E1575DA2224}" dt="2024-08-16T04:34:55.116" v="40" actId="26606"/>
      <pc:docMkLst>
        <pc:docMk/>
      </pc:docMkLst>
      <pc:sldChg chg="addSp delSp modSp new mod setBg addAnim">
        <pc:chgData name="Aditya Sinha [MU - Jaipur]" userId="15737f9d-efd5-4017-beb4-603a0843115f" providerId="ADAL" clId="{11D8421F-8AC2-4836-A2A0-9E1575DA2224}" dt="2024-08-16T04:34:55.116" v="40" actId="26606"/>
        <pc:sldMkLst>
          <pc:docMk/>
          <pc:sldMk cId="3381556103" sldId="273"/>
        </pc:sldMkLst>
      </pc:sldChg>
    </pc:docChg>
  </pc:docChgLst>
  <pc:docChgLst>
    <pc:chgData name="Aditya Sinha [MU - Jaipur]" userId="15737f9d-efd5-4017-beb4-603a0843115f" providerId="ADAL" clId="{49A9AAD0-210B-429D-A476-9CD104CFDCDB}"/>
    <pc:docChg chg="undo custSel addSld delSld modSld sldOrd">
      <pc:chgData name="Aditya Sinha [MU - Jaipur]" userId="15737f9d-efd5-4017-beb4-603a0843115f" providerId="ADAL" clId="{49A9AAD0-210B-429D-A476-9CD104CFDCDB}" dt="2023-07-17T11:07:48.231" v="219" actId="47"/>
      <pc:docMkLst>
        <pc:docMk/>
      </pc:docMkLst>
      <pc:sldChg chg="modSp mod ord">
        <pc:chgData name="Aditya Sinha [MU - Jaipur]" userId="15737f9d-efd5-4017-beb4-603a0843115f" providerId="ADAL" clId="{49A9AAD0-210B-429D-A476-9CD104CFDCDB}" dt="2023-07-17T10:49:23.093" v="214" actId="113"/>
        <pc:sldMkLst>
          <pc:docMk/>
          <pc:sldMk cId="1373619011" sldId="261"/>
        </pc:sldMkLst>
      </pc:sldChg>
      <pc:sldChg chg="addSp delSp modSp mod">
        <pc:chgData name="Aditya Sinha [MU - Jaipur]" userId="15737f9d-efd5-4017-beb4-603a0843115f" providerId="ADAL" clId="{49A9AAD0-210B-429D-A476-9CD104CFDCDB}" dt="2023-07-17T10:37:07.129" v="52" actId="20577"/>
        <pc:sldMkLst>
          <pc:docMk/>
          <pc:sldMk cId="1095647426" sldId="266"/>
        </pc:sldMkLst>
      </pc:sldChg>
      <pc:sldChg chg="addSp modSp new del mod setBg">
        <pc:chgData name="Aditya Sinha [MU - Jaipur]" userId="15737f9d-efd5-4017-beb4-603a0843115f" providerId="ADAL" clId="{49A9AAD0-210B-429D-A476-9CD104CFDCDB}" dt="2023-07-17T10:41:12.959" v="101" actId="47"/>
        <pc:sldMkLst>
          <pc:docMk/>
          <pc:sldMk cId="2792200818" sldId="268"/>
        </pc:sldMkLst>
      </pc:sldChg>
      <pc:sldChg chg="addSp modSp new mod setBg">
        <pc:chgData name="Aditya Sinha [MU - Jaipur]" userId="15737f9d-efd5-4017-beb4-603a0843115f" providerId="ADAL" clId="{49A9AAD0-210B-429D-A476-9CD104CFDCDB}" dt="2023-07-17T10:40:42.307" v="98" actId="27636"/>
        <pc:sldMkLst>
          <pc:docMk/>
          <pc:sldMk cId="2974113332" sldId="269"/>
        </pc:sldMkLst>
      </pc:sldChg>
      <pc:sldChg chg="addSp delSp modSp new mod setBg">
        <pc:chgData name="Aditya Sinha [MU - Jaipur]" userId="15737f9d-efd5-4017-beb4-603a0843115f" providerId="ADAL" clId="{49A9AAD0-210B-429D-A476-9CD104CFDCDB}" dt="2023-07-17T10:41:17.089" v="102" actId="26606"/>
        <pc:sldMkLst>
          <pc:docMk/>
          <pc:sldMk cId="2466236241" sldId="270"/>
        </pc:sldMkLst>
      </pc:sldChg>
      <pc:sldChg chg="addSp modSp new mod setBg">
        <pc:chgData name="Aditya Sinha [MU - Jaipur]" userId="15737f9d-efd5-4017-beb4-603a0843115f" providerId="ADAL" clId="{49A9AAD0-210B-429D-A476-9CD104CFDCDB}" dt="2023-07-17T10:44:05.830" v="146" actId="26606"/>
        <pc:sldMkLst>
          <pc:docMk/>
          <pc:sldMk cId="1009727971" sldId="271"/>
        </pc:sldMkLst>
      </pc:sldChg>
      <pc:sldChg chg="addSp modSp new mod setBg">
        <pc:chgData name="Aditya Sinha [MU - Jaipur]" userId="15737f9d-efd5-4017-beb4-603a0843115f" providerId="ADAL" clId="{49A9AAD0-210B-429D-A476-9CD104CFDCDB}" dt="2023-07-17T10:51:16.217" v="217" actId="27614"/>
        <pc:sldMkLst>
          <pc:docMk/>
          <pc:sldMk cId="908750285" sldId="272"/>
        </pc:sldMkLst>
      </pc:sldChg>
      <pc:sldChg chg="new del">
        <pc:chgData name="Aditya Sinha [MU - Jaipur]" userId="15737f9d-efd5-4017-beb4-603a0843115f" providerId="ADAL" clId="{49A9AAD0-210B-429D-A476-9CD104CFDCDB}" dt="2023-07-17T11:07:48.231" v="219" actId="47"/>
        <pc:sldMkLst>
          <pc:docMk/>
          <pc:sldMk cId="172532161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0939-3E56-F37C-44CB-02BB15351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7BA92-FD14-A1BC-AA4F-3FC971A02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770E-3A8B-BE53-8156-07A58209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8432-9D56-51F6-FA2A-C75FFCE7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0C738-9DD5-4A6F-C291-1C8E2263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97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63B1-D211-B3DB-A2E8-059549F4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224E-5FF4-080E-71CB-4C99EE49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5A45-5EAE-E5FD-38FD-EC53B25C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4A0DD-16A8-FCFA-5865-897BCF5A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580DA-8BF9-8BB1-4E6C-55ED190B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83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66FAF-E26D-91FF-7147-266F73269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18643-BCF0-E17D-591E-F68F31025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6FC0C-D008-4A09-6954-F3031ADB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FA85-20C7-FA9D-C738-21600CC1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960F-618C-ECE8-3672-0DAA2E10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D0B8-6998-3C4A-132E-AB6E57B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E730-D796-12DF-DE94-C2BCC399D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14876-34AC-E31B-3FF7-BF278E91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4BDA2-4ADA-B3EB-17CC-A7CBE004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C0AB-08F5-9761-552D-200EB69F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5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8636-C2CF-C91D-6F54-67B43F27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F389C-C24A-C3C8-56B5-82DFB23F3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0C951-23AA-FA2C-2115-2FF6D847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6285B-661C-C4C7-40F4-6F2A6D59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21EC0-30CE-5315-E067-04EFDB3B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00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CD26-EEBE-93A0-CD1B-85C41A0C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2646-2EB7-4ECE-8806-A8D1CDFDF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57B2D-42E8-3A87-E0AF-0968B1B79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1241-327D-75B4-6BD5-57CE4419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29FB6-0D48-E5AF-1F25-4F3C0ABA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008A0-3CE6-5D73-5FDA-13812749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50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A70-D3C3-28FF-862C-CAE0E6A2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DE57-455D-A6F0-E9BA-6F09E86B9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68ED2-793C-F87C-20AD-89B59546B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A7852-F021-C34D-7054-194478360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61278-A9FF-7114-EE4C-1C70B3E68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0D31-B166-0360-5684-31BF6A4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35109D-544D-44A8-6186-81EF15F2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A475D-7EBF-5794-F387-B07A40E0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1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BADE-FD06-8C5D-626F-FDDCC69B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5BD27-FFD8-F89C-56C4-D66425C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73E-4FC7-BF20-AECD-F1C43633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F4C56-321A-D690-25C7-3BAFE3A6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70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B4C92-2B85-E103-B630-A343C98D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36D57-1B3D-9E08-EE47-0806C763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E5744-7B98-CCCD-A515-9D77F24B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98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E448-BDF5-C1A6-6A51-DCDB82AE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EFCA-5795-6609-848E-5E279C36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D1AC2-226A-2B0A-E7EF-7EAB7A76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B7B19-382A-DEF0-EE76-C9614A1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F697D-DE54-0417-5159-2E1CFEC2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CEEB0-AF49-18E3-D9B5-2ABCA715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74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E2E-D6FA-0628-E688-F0F29B48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11669-434F-C253-EB09-4EA70A180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BCCE7-CEAB-404C-F27A-E8C87DBD9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4AF30-CCED-AE76-E8F1-098AFBC2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314D5-5A65-89C2-8135-A0C88F6D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D4C91-6E41-2B0E-8810-3C8390E6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7ADE3-A4F6-AFE6-CC91-8615EC28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45C6-C6D9-1374-C118-1AD977614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C1B8E-93A3-19B7-CD5C-2597CC3C5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D4378-F2A0-449D-9CE7-0E18814A8AA8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19A14-4533-E785-4325-EFBCCB73A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0D8BD-09A5-1B95-BB83-3CE8E2449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03E0-A8FB-4348-81DD-A29602423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6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b-WFetQjif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F686-1C81-EE9B-8E6A-B9B68B63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59" b="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BFE0E-4A83-E4E8-EAC0-6EE34402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effectLst/>
              </a:rPr>
              <a:t>Basic Structure of Computers</a:t>
            </a:r>
            <a:endParaRPr lang="en-US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AE44677-8074-CF9E-6493-40E318BCE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Chapter 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Lecture: 1-6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Book: Carl Hamacher 5e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Course Outcome: </a:t>
            </a:r>
            <a:r>
              <a:rPr lang="en-US" sz="2000">
                <a:solidFill>
                  <a:srgbClr val="FFFFFF"/>
                </a:solidFill>
                <a:effectLst/>
              </a:rPr>
              <a:t>Explain the interconnection between functional units of a computer system and various factors that affects the performance of a computer</a:t>
            </a:r>
            <a:r>
              <a:rPr lang="en-US" sz="2000" b="1">
                <a:solidFill>
                  <a:srgbClr val="FFFFFF"/>
                </a:solidFill>
                <a:effectLst/>
              </a:rPr>
              <a:t>[Level 2: Understanding]</a:t>
            </a:r>
            <a:r>
              <a:rPr lang="en-US" sz="2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61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54BA-51F2-757F-44A7-62435894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Memory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06E4-729A-6EB2-95D9-6D3EABEA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The memory unit is responsible for storing and retrieving data and instructions. It consists of two primary types of memory: </a:t>
            </a:r>
          </a:p>
          <a:p>
            <a:pPr lvl="1"/>
            <a:r>
              <a:rPr lang="en-US" b="1" dirty="0"/>
              <a:t>Random Access Memory (RAM): </a:t>
            </a:r>
            <a:r>
              <a:rPr lang="en-US" dirty="0"/>
              <a:t>RAM is the main memory that provides temporary storage for data and instructions during program execution. It is volatile, meaning its contents are lost when the power is turned off. </a:t>
            </a:r>
          </a:p>
          <a:p>
            <a:pPr lvl="1"/>
            <a:r>
              <a:rPr lang="en-US" b="1" dirty="0"/>
              <a:t>Read-Only Memory (ROM): </a:t>
            </a:r>
            <a:r>
              <a:rPr lang="en-US" dirty="0"/>
              <a:t>ROM is non-volatile memory that stores firmware or permanent instructions. It contains essential system instructions and data that are not modified during normal operation.</a:t>
            </a:r>
          </a:p>
          <a:p>
            <a:pPr lvl="1"/>
            <a:r>
              <a:rPr lang="en-US" b="1" dirty="0"/>
              <a:t>Magnetic Disk, </a:t>
            </a:r>
            <a:r>
              <a:rPr lang="en-US" dirty="0"/>
              <a:t>which uses direction of magnetization of tiny magnetic particles on a metallic surface to store data. Access times vary depending on the location being accessed, and is used as secondary memory</a:t>
            </a:r>
          </a:p>
          <a:p>
            <a:pPr lvl="1"/>
            <a:r>
              <a:rPr lang="en-US" b="1" dirty="0"/>
              <a:t>Flash Memory, </a:t>
            </a:r>
            <a:r>
              <a:rPr lang="en-US" dirty="0"/>
              <a:t>which is replacing magnetic disks as secondary memory devices. They are faster, but smaller in size as compared to disk.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Graphic 4" descr="Video camera outline">
            <a:hlinkClick r:id="rId2"/>
            <a:extLst>
              <a:ext uri="{FF2B5EF4-FFF2-40B4-BE49-F238E27FC236}">
                <a16:creationId xmlns:a16="http://schemas.microsoft.com/office/drawing/2014/main" id="{62CFC192-9F2D-6AE5-58C2-DB317A2AD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233" y="5719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1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F5FB7-6F4B-7DFB-50CB-7371835F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N" sz="4800" b="0" i="0">
                <a:effectLst/>
                <a:latin typeface="Söhne"/>
              </a:rPr>
              <a:t>Memory Unit</a:t>
            </a:r>
            <a:endParaRPr lang="en-IN" sz="4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9613-3C60-FBEA-26C1-7EE6E9B32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700"/>
              <a:t>The processor only has direct access to the primary memory. </a:t>
            </a:r>
          </a:p>
          <a:p>
            <a:r>
              <a:rPr lang="en-US" sz="1700"/>
              <a:t>The memory system is implemented as a hierarchy of several levels</a:t>
            </a:r>
          </a:p>
          <a:p>
            <a:pPr lvl="1"/>
            <a:r>
              <a:rPr lang="en-US" sz="1700"/>
              <a:t>L1 cache, L2 cache, L3 cache, primary memory, secondary memory.</a:t>
            </a:r>
          </a:p>
          <a:p>
            <a:pPr lvl="1"/>
            <a:r>
              <a:rPr lang="en-US" sz="1700"/>
              <a:t>Objective is to provide faster memory access at affordable cost. </a:t>
            </a:r>
            <a:endParaRPr lang="en-IN" sz="1700"/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F467801-B82F-474B-0DAA-5773DB9A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68" y="2290936"/>
            <a:ext cx="870187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006E8-16D7-8A47-65E4-4F79523B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Söhne"/>
              </a:rPr>
              <a:t>Input/Output (I/O) Unit</a:t>
            </a:r>
            <a:endParaRPr lang="en-IN" sz="540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68D5B18B-0EE1-82D6-6BF1-B97ECA3C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87A6-3135-FC42-0FC2-F79993466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b="0" i="0">
                <a:effectLst/>
                <a:latin typeface="Söhne"/>
              </a:rPr>
              <a:t>The I/O unit facilitates communication between the computer and external devices. </a:t>
            </a:r>
          </a:p>
          <a:p>
            <a:r>
              <a:rPr lang="en-US" sz="2200" b="0" i="0">
                <a:effectLst/>
                <a:latin typeface="Söhne"/>
              </a:rPr>
              <a:t>It manages the exchange of data between the computer's memory and input/output devices such as keyboards, mice, printers, storage devices, and networking devices. </a:t>
            </a:r>
          </a:p>
          <a:p>
            <a:r>
              <a:rPr lang="en-US" sz="2200" b="0" i="0">
                <a:effectLst/>
                <a:latin typeface="Söhne"/>
              </a:rPr>
              <a:t>The I/O unit coordinates data transfer, buffering, and error handling to ensure efficient communication.</a:t>
            </a: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264651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3AFF5-92AC-71B8-97A7-299CBCD2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400" b="0" i="0" dirty="0">
                <a:effectLst/>
                <a:latin typeface="Söhne"/>
              </a:rPr>
              <a:t>Control Unit</a:t>
            </a:r>
            <a:endParaRPr lang="en-IN" sz="5400" dirty="0"/>
          </a:p>
        </p:txBody>
      </p:sp>
      <p:pic>
        <p:nvPicPr>
          <p:cNvPr id="14" name="Picture 4" descr="Electronic circuit board">
            <a:extLst>
              <a:ext uri="{FF2B5EF4-FFF2-40B4-BE49-F238E27FC236}">
                <a16:creationId xmlns:a16="http://schemas.microsoft.com/office/drawing/2014/main" id="{8D385D5A-3E26-6E0F-BA64-83919313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0DD7-A13B-FF3C-44AC-4AACAF840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b="0" i="0">
                <a:effectLst/>
                <a:latin typeface="Söhne"/>
              </a:rPr>
              <a:t>The control unit manages the execution of instructions within the CPU. </a:t>
            </a:r>
          </a:p>
          <a:p>
            <a:r>
              <a:rPr lang="en-US" sz="2200" b="0" i="0">
                <a:effectLst/>
                <a:latin typeface="Söhne"/>
              </a:rPr>
              <a:t>It fetches instructions from memory, decodes them, and generates control signals to coordinate the activities of other units. </a:t>
            </a:r>
          </a:p>
          <a:p>
            <a:r>
              <a:rPr lang="en-US" sz="2200" b="0" i="0">
                <a:effectLst/>
                <a:latin typeface="Söhne"/>
              </a:rPr>
              <a:t>The control unit ensures that instructions are executed in the correct sequence and that data is manipulated and stored as intended.</a:t>
            </a: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178800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2DF22-687E-C9D4-F7C2-CF7C13B0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What is the role of control unit? </a:t>
            </a:r>
            <a:endParaRPr lang="en-IN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BBBC-B7CF-F4EF-6AB4-BE49C69B0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Acts as the nerve center that senses the states of various functional units and sends control signals to control their states. </a:t>
            </a:r>
          </a:p>
          <a:p>
            <a:r>
              <a:rPr lang="en-US" sz="2400" dirty="0"/>
              <a:t>To carry out a specific operation (say, R1 &lt;- R2 + R3), the control unit must generate control signals in a specific sequence. </a:t>
            </a:r>
          </a:p>
          <a:p>
            <a:pPr lvl="1"/>
            <a:r>
              <a:rPr lang="en-US" dirty="0"/>
              <a:t>Enable the outputs of registers R2 and R3. </a:t>
            </a:r>
          </a:p>
          <a:p>
            <a:pPr lvl="1"/>
            <a:r>
              <a:rPr lang="en-US" dirty="0"/>
              <a:t>Select the addition operation. </a:t>
            </a:r>
          </a:p>
          <a:p>
            <a:pPr lvl="1"/>
            <a:r>
              <a:rPr lang="en-US" dirty="0"/>
              <a:t>Store the output of the adder circuit into register R1. </a:t>
            </a:r>
          </a:p>
          <a:p>
            <a:r>
              <a:rPr lang="en-US" sz="2400" dirty="0"/>
              <a:t>When an instruction is fetched from memory, the operation (called opcode) is decoded by the control unit, and the control signals issued.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0972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ACBED-2221-1B1D-12A6-0B1B241C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IN" b="0" i="0">
                <a:effectLst/>
                <a:latin typeface="Söhne"/>
              </a:rPr>
              <a:t>Arithmetic Logic Unit (ALU)</a:t>
            </a:r>
            <a:endParaRPr lang="en-IN" dirty="0"/>
          </a:p>
        </p:txBody>
      </p:sp>
      <p:pic>
        <p:nvPicPr>
          <p:cNvPr id="5" name="Picture 4" descr="Water droplet on a petal">
            <a:extLst>
              <a:ext uri="{FF2B5EF4-FFF2-40B4-BE49-F238E27FC236}">
                <a16:creationId xmlns:a16="http://schemas.microsoft.com/office/drawing/2014/main" id="{5AD20F22-F236-4F2B-C28D-B33AFB574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3" r="2173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5887-22AC-CB49-7E80-F6FACBA4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Söhne"/>
              </a:rPr>
              <a:t>The ALU performs arithmetic and logical operations on data.</a:t>
            </a:r>
          </a:p>
          <a:p>
            <a:r>
              <a:rPr lang="en-US" sz="2000" b="0" i="0" dirty="0">
                <a:effectLst/>
                <a:latin typeface="Söhne"/>
              </a:rPr>
              <a:t>It can perform operations such as addition, subtraction, multiplication, division, AND, OR, NOT, and comparison operations. </a:t>
            </a:r>
          </a:p>
          <a:p>
            <a:r>
              <a:rPr lang="en-US" sz="2000" b="0" i="0" dirty="0">
                <a:effectLst/>
                <a:latin typeface="Söhne"/>
              </a:rPr>
              <a:t>The ALU operates on binary data, manipulating bits and bytes to carry out various calculations and logical operations.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2612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4C55D-6C4F-7354-E78A-045E72F1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IN" b="0" i="0">
                <a:effectLst/>
                <a:latin typeface="Söhne"/>
              </a:rPr>
              <a:t>Cache Memory</a:t>
            </a:r>
            <a:endParaRPr lang="en-IN" dirty="0"/>
          </a:p>
        </p:txBody>
      </p:sp>
      <p:pic>
        <p:nvPicPr>
          <p:cNvPr id="5" name="Picture 4" descr="Mother Board">
            <a:extLst>
              <a:ext uri="{FF2B5EF4-FFF2-40B4-BE49-F238E27FC236}">
                <a16:creationId xmlns:a16="http://schemas.microsoft.com/office/drawing/2014/main" id="{B2A1BEFD-79FA-6072-9D65-A624484D5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4" r="1831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B577-297F-7F69-2DCC-745FC4A6A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Söhne"/>
              </a:rPr>
              <a:t>Cache memory is a small, high-speed memory unit located between the CPU and main memory. </a:t>
            </a:r>
          </a:p>
          <a:p>
            <a:r>
              <a:rPr lang="en-US" sz="2000" b="0" i="0">
                <a:effectLst/>
                <a:latin typeface="Söhne"/>
              </a:rPr>
              <a:t>It stores frequently accessed instructions and data, reducing the time required to access information from the main memory. </a:t>
            </a:r>
          </a:p>
          <a:p>
            <a:r>
              <a:rPr lang="en-US" sz="2000" b="0" i="0">
                <a:effectLst/>
                <a:latin typeface="Söhne"/>
              </a:rPr>
              <a:t>Cache memory acts as a buffer, improving overall system performance by providing faster access to frequently used data.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30147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77E957A1-39F4-A575-54D6-C75AC58A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35433" r="24691" b="12963"/>
          <a:stretch>
            <a:fillRect/>
          </a:stretch>
        </p:blipFill>
        <p:spPr>
          <a:xfrm>
            <a:off x="2599266" y="196935"/>
            <a:ext cx="6417734" cy="64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FE6CFD5-509D-42EE-82A6-1E376C36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Flip-flops and registers">
            <a:extLst>
              <a:ext uri="{FF2B5EF4-FFF2-40B4-BE49-F238E27FC236}">
                <a16:creationId xmlns:a16="http://schemas.microsoft.com/office/drawing/2014/main" id="{7F883300-DE52-EB8D-1B6A-6B758F770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1"/>
          <a:stretch/>
        </p:blipFill>
        <p:spPr bwMode="auto">
          <a:xfrm>
            <a:off x="20" y="-1"/>
            <a:ext cx="6712150" cy="23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2596F501-2CF0-BD7C-B1CF-4D8FC1EE9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" r="-2" b="151"/>
          <a:stretch/>
        </p:blipFill>
        <p:spPr>
          <a:xfrm>
            <a:off x="20" y="2391337"/>
            <a:ext cx="6712150" cy="4466657"/>
          </a:xfrm>
          <a:prstGeom prst="rect">
            <a:avLst/>
          </a:prstGeom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61BC7-7B15-F582-401B-95A6F8E2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170" y="910431"/>
            <a:ext cx="4292162" cy="1466455"/>
          </a:xfrm>
        </p:spPr>
        <p:txBody>
          <a:bodyPr anchor="b">
            <a:normAutofit/>
          </a:bodyPr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CPU Registers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0B2B-A1EB-5E6B-5ECA-8ED8D67F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170" y="2492080"/>
            <a:ext cx="4292162" cy="3015849"/>
          </a:xfrm>
        </p:spPr>
        <p:txBody>
          <a:bodyPr>
            <a:normAutofit/>
          </a:bodyPr>
          <a:lstStyle/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Program Counter (PC)</a:t>
            </a: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Instruction Register (IR)</a:t>
            </a:r>
            <a:endParaRPr lang="en-IN" sz="1400" dirty="0">
              <a:solidFill>
                <a:schemeClr val="bg1"/>
              </a:solidFill>
              <a:latin typeface="Söhne"/>
            </a:endParaRP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Accumulator (ACC)</a:t>
            </a: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Memory Address Register (MAR)</a:t>
            </a:r>
            <a:endParaRPr lang="en-IN" sz="1400" dirty="0">
              <a:solidFill>
                <a:schemeClr val="bg1"/>
              </a:solidFill>
              <a:latin typeface="Söhne"/>
            </a:endParaRP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Memory Data Register (MDR)</a:t>
            </a: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Index Register</a:t>
            </a:r>
            <a:endParaRPr lang="en-IN" sz="1400" dirty="0">
              <a:solidFill>
                <a:schemeClr val="bg1"/>
              </a:solidFill>
              <a:latin typeface="Söhne"/>
            </a:endParaRP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Stack Pointer (SP)</a:t>
            </a: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Status Register (FLAGS)</a:t>
            </a:r>
            <a:endParaRPr lang="en-IN" sz="1400" dirty="0">
              <a:solidFill>
                <a:schemeClr val="bg1"/>
              </a:solidFill>
              <a:latin typeface="Söhne"/>
            </a:endParaRPr>
          </a:p>
          <a:p>
            <a:r>
              <a:rPr lang="en-IN" sz="1400" b="0" i="0" dirty="0">
                <a:solidFill>
                  <a:schemeClr val="bg1"/>
                </a:solidFill>
                <a:effectLst/>
                <a:latin typeface="Söhne"/>
              </a:rPr>
              <a:t>General-Purpose Registers (GPRs)</a:t>
            </a:r>
          </a:p>
          <a:p>
            <a:endParaRPr lang="en-IN" sz="14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564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2D77-8F38-FB63-E2C9-59141BFD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Söhne"/>
              </a:rPr>
              <a:t>CPU Registers</a:t>
            </a:r>
            <a:endParaRPr lang="en-IN" sz="3200"/>
          </a:p>
        </p:txBody>
      </p:sp>
      <p:pic>
        <p:nvPicPr>
          <p:cNvPr id="5" name="Picture 4" descr="Circuit board background">
            <a:extLst>
              <a:ext uri="{FF2B5EF4-FFF2-40B4-BE49-F238E27FC236}">
                <a16:creationId xmlns:a16="http://schemas.microsoft.com/office/drawing/2014/main" id="{894ACB75-65E2-026B-6B8E-98437D32E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2" r="42249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3B37-B202-EFF6-A875-F189F3C4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6" y="1631852"/>
            <a:ext cx="6018643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Söhne"/>
              </a:rPr>
              <a:t>R</a:t>
            </a:r>
            <a:r>
              <a:rPr lang="en-US" sz="1800" b="0" i="0" dirty="0">
                <a:effectLst/>
                <a:latin typeface="Söhne"/>
              </a:rPr>
              <a:t>egisters can be categorized into special-purpose registers and general-purpose registers based on their intended use and functionality:</a:t>
            </a:r>
          </a:p>
          <a:p>
            <a:pPr marL="0" indent="0">
              <a:buNone/>
            </a:pPr>
            <a:r>
              <a:rPr lang="en-IN" sz="1800" b="0" i="0" dirty="0">
                <a:effectLst/>
                <a:latin typeface="Söhne"/>
              </a:rPr>
              <a:t>Special-Purpose Registers:</a:t>
            </a:r>
            <a:endParaRPr lang="en-US" sz="1800" dirty="0"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Program Counter (PC): Holds the memory address of the next instruction to be fetched.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Instruction Register (IR): Stores the currently fetched instruction.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Memory Address Register (MAR): Holds the memory address being accessed.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Memory Data Register (MDR): Temporarily stores data read from or written to memory.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Stack Pointer (SP): Points to the top of the stack for managing function calls and local variables.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  <a:latin typeface="Söhne"/>
              </a:rPr>
              <a:t>Status Register (FLAGS): Contains condition code flags indicating the status or results of operations.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7411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mini houses made of legos">
            <a:extLst>
              <a:ext uri="{FF2B5EF4-FFF2-40B4-BE49-F238E27FC236}">
                <a16:creationId xmlns:a16="http://schemas.microsoft.com/office/drawing/2014/main" id="{3DD73BCB-4D64-0D7F-F790-3EFB63E9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068C4-9FD6-BC6C-C15D-A98260B9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effectLst/>
              </a:rPr>
              <a:t>Functional units(T1.2)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2078-7B11-EFF4-DC77-7EA574B0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265"/>
            <a:ext cx="9390528" cy="1401183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Söhne"/>
              </a:rPr>
              <a:t>CPU Registers</a:t>
            </a:r>
            <a:endParaRPr lang="en-IN" sz="3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1514A-7669-EFF4-77E0-82C85EB8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10069605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>
                <a:effectLst/>
                <a:latin typeface="Söhne"/>
              </a:rPr>
              <a:t>General-Purpose Registers:</a:t>
            </a:r>
          </a:p>
          <a:p>
            <a:pPr>
              <a:buFont typeface="+mj-lt"/>
              <a:buAutoNum type="arabicPeriod"/>
            </a:pPr>
            <a:r>
              <a:rPr lang="en-US" sz="2000" b="0" i="0">
                <a:effectLst/>
                <a:latin typeface="Söhne"/>
              </a:rPr>
              <a:t>Accumulator (ACC): Used for temporary storage of intermediate results during arithmetic and logical operations.</a:t>
            </a:r>
          </a:p>
          <a:p>
            <a:pPr>
              <a:buFont typeface="+mj-lt"/>
              <a:buAutoNum type="arabicPeriod"/>
            </a:pPr>
            <a:r>
              <a:rPr lang="en-US" sz="2000" b="0" i="0">
                <a:effectLst/>
                <a:latin typeface="Söhne"/>
              </a:rPr>
              <a:t>Index Register: Used for index addressing or array operations.</a:t>
            </a:r>
          </a:p>
          <a:p>
            <a:pPr>
              <a:buFont typeface="+mj-lt"/>
              <a:buAutoNum type="arabicPeriod"/>
            </a:pPr>
            <a:r>
              <a:rPr lang="en-US" sz="2000" b="0" i="0">
                <a:effectLst/>
                <a:latin typeface="Söhne"/>
              </a:rPr>
              <a:t>General-Purpose Registers (GPRs): Versatile registers used for various purposes, such as storing data, memory addresses, or intermediate results.</a:t>
            </a:r>
          </a:p>
          <a:p>
            <a:pPr marL="0" indent="0">
              <a:buNone/>
            </a:pPr>
            <a:endParaRPr lang="en-IN" sz="2000" b="0" i="0">
              <a:effectLst/>
              <a:latin typeface="Söhne"/>
            </a:endParaRPr>
          </a:p>
          <a:p>
            <a:pPr marL="0" indent="0">
              <a:buNone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4662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3E894-1E46-2ADA-957F-A7935D92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94E32E6-9AFE-7B75-46F1-021898B6F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2" r="1" b="22643"/>
          <a:stretch/>
        </p:blipFill>
        <p:spPr>
          <a:xfrm>
            <a:off x="5746734" y="643466"/>
            <a:ext cx="484186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F37E31-C14F-5CA7-40D3-6174850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95EA3-311B-8F5B-50EC-43BFA298E28B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The Journey of an Application to Binary: From High-Level Code to Hardware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Whenever we perform any task on a computer—whether it's writing a program in C++ or playing a game—we are interacting in a high-level, human-readable language. However, the processor, the brain of the computer, understands only one language: </a:t>
            </a:r>
            <a:r>
              <a:rPr lang="en-US" sz="2000" b="1" dirty="0"/>
              <a:t>Binary</a:t>
            </a:r>
            <a:r>
              <a:rPr lang="en-US" sz="2000" dirty="0"/>
              <a:t> (0s and 1s). So, how does our high-level code reach the processor? Let's trace this journey with a simple C code example.</a:t>
            </a:r>
            <a:endParaRPr lang="en-US" sz="20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Our Example: int c = a + b;</a:t>
            </a:r>
            <a:endParaRPr lang="en-US" sz="20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Let's assume the value of a is 5 and b is 12. We want the computer to add these two numbers and store the result in c.</a:t>
            </a:r>
            <a:endParaRPr lang="en-US" sz="20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Level 5: The Application (Your High-Level Code)</a:t>
            </a:r>
            <a:endParaRPr lang="en-US" sz="20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journey begins with the code you write. It is easy for humans to understand.</a:t>
            </a:r>
            <a:endParaRPr lang="en-US" sz="20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// High-Level Language (C) int a = 5; int b = 12; int c = a + b; </a:t>
            </a:r>
            <a:endParaRPr lang="en-US" sz="2000" dirty="0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What is this?</a:t>
            </a:r>
            <a:r>
              <a:rPr lang="en-US" sz="2000" dirty="0"/>
              <a:t> This is an abstract instruction. We have told the computer "what to do," but not "how to do it." The processor does not understand int, a, b, or c.</a:t>
            </a: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420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592EF-4D08-89CA-A4FF-0F4B6FE257AF}"/>
              </a:ext>
            </a:extLst>
          </p:cNvPr>
          <p:cNvSpPr txBox="1"/>
          <p:nvPr/>
        </p:nvSpPr>
        <p:spPr>
          <a:xfrm>
            <a:off x="829235" y="382308"/>
            <a:ext cx="10506636" cy="60994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Level 4: The Compiler (Translator #1)</a:t>
            </a:r>
            <a:r>
              <a:rPr lang="en-US" dirty="0"/>
              <a:t>​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Now, the </a:t>
            </a:r>
            <a:r>
              <a:rPr lang="en-US" b="1" dirty="0"/>
              <a:t>Compiler</a:t>
            </a:r>
            <a:r>
              <a:rPr lang="en-US" dirty="0"/>
              <a:t> comes into play. A compiler is a translator that converts your high-level C code into a language that is a </a:t>
            </a:r>
            <a:r>
              <a:rPr lang="en-US" dirty="0" err="1"/>
              <a:t>bitcloser</a:t>
            </a:r>
            <a:r>
              <a:rPr lang="en-US" dirty="0"/>
              <a:t> to the hardware: </a:t>
            </a:r>
            <a:r>
              <a:rPr lang="en-US" b="1" dirty="0"/>
              <a:t>Assembly Language</a:t>
            </a:r>
            <a:r>
              <a:rPr lang="en-US" dirty="0"/>
              <a:t>.​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Compiler's job:</a:t>
            </a:r>
            <a:r>
              <a:rPr lang="en-US" dirty="0"/>
              <a:t> To break down int c = a + b; into simple, step-by-step instructions.​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Level 3: Assembly Language (A Language Closer to Hardware)</a:t>
            </a:r>
            <a:r>
              <a:rPr lang="en-US" dirty="0"/>
              <a:t>​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compiler will translate the C code into Assembly code something like this (this is a simplified example):​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; Assembly Language LOAD R1, A ; Load the value from memory location A into Register R1 (R1 = 5) LOAD R2, B ; Load the </a:t>
            </a:r>
            <a:r>
              <a:rPr lang="en-US" dirty="0" err="1"/>
              <a:t>valuefrom</a:t>
            </a:r>
            <a:r>
              <a:rPr lang="en-US" dirty="0"/>
              <a:t> memory location B into Register R2 (R2 = 12) ADD R3, R1, R2 ; Add R1 and R2 and place the result in Register R3 (R3 = 17)STORE R3, C ; Store the value from Register R3 into memory location C 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is this?</a:t>
            </a:r>
            <a:r>
              <a:rPr lang="en-US" dirty="0"/>
              <a:t> These are instructions for the machine, but still in a human-readable form (using symbolic names like LOAD, ADD).Each line represents a very basic operation that the processor can perform. We have now reached the "how to do it" level.​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Level 2: The Assembler (Translator #2)</a:t>
            </a:r>
            <a:r>
              <a:rPr lang="en-US" dirty="0"/>
              <a:t>​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processor still doesn't understand words like LOAD or ADD. Now, it's the </a:t>
            </a:r>
            <a:r>
              <a:rPr lang="en-US" b="1" dirty="0"/>
              <a:t>Assembler's</a:t>
            </a:r>
            <a:r>
              <a:rPr lang="en-US" dirty="0"/>
              <a:t> turn. An assembler is a second translator that converts these symbolic assembly instructions into their true form: </a:t>
            </a:r>
            <a:r>
              <a:rPr lang="en-US" b="1" dirty="0"/>
              <a:t>Machine Code (Binary)</a:t>
            </a:r>
            <a:r>
              <a:rPr lang="en-US" dirty="0"/>
              <a:t>.​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Assembler's job:</a:t>
            </a:r>
            <a:r>
              <a:rPr lang="en-US" dirty="0"/>
              <a:t> To convert every instruction (like ADD R3, R1, R2) into a unique binary pattern.​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8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DBD2E-6703-1C00-E2ED-164512E081C8}"/>
              </a:ext>
            </a:extLst>
          </p:cNvPr>
          <p:cNvSpPr txBox="1"/>
          <p:nvPr/>
        </p:nvSpPr>
        <p:spPr>
          <a:xfrm>
            <a:off x="80683" y="98612"/>
            <a:ext cx="13518776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Segoe UI"/>
              </a:rPr>
              <a:t>Level 1: Machine Code (The Processor's Native Language)</a:t>
            </a:r>
            <a:r>
              <a:rPr lang="en-US" dirty="0">
                <a:cs typeface="Segoe UI"/>
              </a:rPr>
              <a:t>​​</a:t>
            </a:r>
          </a:p>
          <a:p>
            <a:r>
              <a:rPr lang="en-US" dirty="0">
                <a:cs typeface="Segoe UI"/>
              </a:rPr>
              <a:t>The assembler will convert the ADD R3, R1, R2 instruction into a 32-bit binary number. For example:​​</a:t>
            </a:r>
            <a:endParaRPr lang="en-US" dirty="0">
              <a:ea typeface="Calibri"/>
              <a:cs typeface="Segoe UI"/>
            </a:endParaRPr>
          </a:p>
          <a:p>
            <a:r>
              <a:rPr lang="en-US" dirty="0">
                <a:cs typeface="Segoe UI"/>
              </a:rPr>
              <a:t>000000 00001 00010 00011 00000 100000​​</a:t>
            </a:r>
            <a:endParaRPr lang="en-US" dirty="0">
              <a:ea typeface="Calibri"/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What is this?</a:t>
            </a:r>
            <a:r>
              <a:rPr lang="en-US" dirty="0">
                <a:cs typeface="Arial"/>
              </a:rPr>
              <a:t> This is </a:t>
            </a:r>
            <a:r>
              <a:rPr lang="en-US" b="1" dirty="0">
                <a:cs typeface="Arial"/>
              </a:rPr>
              <a:t>Machine Code</a:t>
            </a:r>
            <a:r>
              <a:rPr lang="en-US">
                <a:cs typeface="Arial"/>
              </a:rPr>
              <a:t>. This sequence of 0s and 1s is the actual "instruction" that the processor understands 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and executes. Different parts of this binary pattern tell the processor:​​</a:t>
            </a:r>
            <a:endParaRPr lang="en-US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dirty="0">
                <a:cs typeface="Arial"/>
              </a:rPr>
              <a:t>000000 and 100000: This is the "ADD" operation.​​</a:t>
            </a:r>
            <a:endParaRPr lang="en-US" dirty="0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dirty="0">
                <a:cs typeface="Arial"/>
              </a:rPr>
              <a:t>00001: This is Register R1.​​</a:t>
            </a:r>
            <a:endParaRPr lang="en-US" dirty="0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dirty="0">
                <a:cs typeface="Arial"/>
              </a:rPr>
              <a:t>00010: This is Register R2.​​</a:t>
            </a:r>
            <a:endParaRPr lang="en-US" dirty="0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dirty="0">
                <a:cs typeface="Arial"/>
              </a:rPr>
              <a:t>00011: This is Register R3.​​</a:t>
            </a:r>
            <a:endParaRPr lang="en-US" dirty="0">
              <a:ea typeface="Calibri"/>
              <a:cs typeface="Arial"/>
            </a:endParaRPr>
          </a:p>
          <a:p>
            <a:r>
              <a:rPr lang="en-US" b="1" dirty="0">
                <a:cs typeface="Segoe UI"/>
              </a:rPr>
              <a:t>Level 0: The Hardware (Transistors and Voltages)</a:t>
            </a:r>
            <a:r>
              <a:rPr lang="en-US" dirty="0">
                <a:cs typeface="Segoe UI"/>
              </a:rPr>
              <a:t>​​</a:t>
            </a:r>
            <a:endParaRPr lang="en-US" dirty="0">
              <a:ea typeface="Calibri"/>
              <a:cs typeface="Segoe UI"/>
            </a:endParaRPr>
          </a:p>
          <a:p>
            <a:r>
              <a:rPr lang="en-US" dirty="0">
                <a:cs typeface="Segoe UI"/>
              </a:rPr>
              <a:t>Ultimately, even these 0s and 1s are abstract. In reality, they are </a:t>
            </a:r>
            <a:r>
              <a:rPr lang="en-US" b="1" dirty="0">
                <a:cs typeface="Segoe UI"/>
              </a:rPr>
              <a:t>electrical signals</a:t>
            </a:r>
            <a:r>
              <a:rPr lang="en-US" dirty="0">
                <a:cs typeface="Segoe UI"/>
              </a:rPr>
              <a:t> inside the processor.​​</a:t>
            </a:r>
            <a:endParaRPr lang="en-US" dirty="0">
              <a:ea typeface="Calibri"/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Logic 1:</a:t>
            </a:r>
            <a:r>
              <a:rPr lang="en-US" dirty="0">
                <a:cs typeface="Arial"/>
              </a:rPr>
              <a:t> A high voltage (e.g., +1.8V)​​</a:t>
            </a:r>
            <a:endParaRPr lang="en-US" dirty="0">
              <a:ea typeface="Calibri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Logic 0:</a:t>
            </a:r>
            <a:r>
              <a:rPr lang="en-US" dirty="0">
                <a:cs typeface="Arial"/>
              </a:rPr>
              <a:t> A low voltage (e.g., 0V)​​</a:t>
            </a:r>
            <a:endParaRPr lang="en-US" dirty="0">
              <a:ea typeface="Calibri"/>
              <a:cs typeface="Arial"/>
            </a:endParaRPr>
          </a:p>
          <a:p>
            <a:r>
              <a:rPr lang="en-US" dirty="0">
                <a:cs typeface="Segoe UI"/>
              </a:rPr>
              <a:t>These voltage levels turn millions of microscopic switches, called </a:t>
            </a:r>
            <a:r>
              <a:rPr lang="en-US" b="1" dirty="0">
                <a:cs typeface="Segoe UI"/>
              </a:rPr>
              <a:t>transistors</a:t>
            </a:r>
            <a:r>
              <a:rPr lang="en-US" dirty="0">
                <a:cs typeface="Segoe UI"/>
              </a:rPr>
              <a:t>, ON or OFF. When the binary code for the</a:t>
            </a:r>
            <a:endParaRPr lang="en-US" dirty="0">
              <a:ea typeface="Calibri"/>
              <a:cs typeface="Segoe UI"/>
            </a:endParaRPr>
          </a:p>
          <a:p>
            <a:r>
              <a:rPr lang="en-US" dirty="0">
                <a:cs typeface="Segoe UI"/>
              </a:rPr>
              <a:t> ADD instruction reaches the processor, these voltages activate the specific transistors that perform the "addition" operation.​​</a:t>
            </a:r>
            <a:endParaRPr lang="en-US" dirty="0"/>
          </a:p>
          <a:p>
            <a:r>
              <a:rPr lang="en-US" b="1" dirty="0">
                <a:cs typeface="Segoe UI"/>
              </a:rPr>
              <a:t>Conclusion: The Role of the Von Neumann Architecture</a:t>
            </a:r>
            <a:r>
              <a:rPr lang="en-US" dirty="0">
                <a:cs typeface="Segoe UI"/>
              </a:rPr>
              <a:t>​​</a:t>
            </a:r>
            <a:endParaRPr lang="en-US" dirty="0">
              <a:ea typeface="Calibri"/>
              <a:cs typeface="Segoe UI"/>
            </a:endParaRPr>
          </a:p>
          <a:p>
            <a:r>
              <a:rPr lang="en-US" dirty="0">
                <a:cs typeface="Segoe UI"/>
              </a:rPr>
              <a:t>This entire journey—from C code to voltages—is the core of Computer Organization and Architecture. Tomorrow, </a:t>
            </a:r>
          </a:p>
          <a:p>
            <a:r>
              <a:rPr lang="en-US" dirty="0">
                <a:cs typeface="Segoe UI"/>
              </a:rPr>
              <a:t>when we study the functional units of the </a:t>
            </a:r>
            <a:r>
              <a:rPr lang="en-US" b="1" dirty="0">
                <a:cs typeface="Segoe UI"/>
              </a:rPr>
              <a:t>Von Neumann Architecture</a:t>
            </a:r>
            <a:r>
              <a:rPr lang="en-US" dirty="0">
                <a:cs typeface="Segoe UI"/>
              </a:rPr>
              <a:t> (CPU, Memory, I/O), we will ask you these questions:​​</a:t>
            </a:r>
            <a:endParaRPr lang="en-US">
              <a:ea typeface="Calibri"/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Where is this machine code (000000...) stored? (</a:t>
            </a:r>
            <a:r>
              <a:rPr lang="en-US" b="1" dirty="0">
                <a:cs typeface="Arial"/>
              </a:rPr>
              <a:t>Memory Unit</a:t>
            </a:r>
            <a:r>
              <a:rPr lang="en-US" dirty="0">
                <a:cs typeface="Arial"/>
              </a:rPr>
              <a:t>)​​</a:t>
            </a:r>
            <a:endParaRPr lang="en-US" dirty="0">
              <a:ea typeface="Calibri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Which component reads and understands this code? (</a:t>
            </a:r>
            <a:r>
              <a:rPr lang="en-US" b="1" dirty="0">
                <a:cs typeface="Arial"/>
              </a:rPr>
              <a:t>Control Unit</a:t>
            </a:r>
            <a:r>
              <a:rPr lang="en-US" dirty="0">
                <a:cs typeface="Arial"/>
              </a:rPr>
              <a:t>)​​</a:t>
            </a:r>
            <a:endParaRPr lang="en-US" dirty="0">
              <a:ea typeface="Calibri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cs typeface="Arial"/>
              </a:rPr>
              <a:t>Which component takes the data from the registers and performs the "ADD" operation on it? (</a:t>
            </a:r>
            <a:r>
              <a:rPr lang="en-US" b="1" dirty="0">
                <a:cs typeface="Arial"/>
              </a:rPr>
              <a:t>Arithmetic Logic Unit - ALU</a:t>
            </a:r>
            <a:r>
              <a:rPr lang="en-US" dirty="0">
                <a:cs typeface="Arial"/>
              </a:rPr>
              <a:t>)​​</a:t>
            </a:r>
            <a:endParaRPr lang="en-US" dirty="0">
              <a:ea typeface="Calibri"/>
              <a:cs typeface="Arial"/>
            </a:endParaRPr>
          </a:p>
          <a:p>
            <a:r>
              <a:rPr lang="en-US" dirty="0">
                <a:cs typeface="Segoe UI"/>
              </a:rPr>
              <a:t>In this way, you will see that an entire hardware ecosystem works together to execute a single, simple C statement.​​</a:t>
            </a:r>
            <a:endParaRPr lang="en-US" dirty="0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8377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 descr="Electronic circuit board">
            <a:extLst>
              <a:ext uri="{FF2B5EF4-FFF2-40B4-BE49-F238E27FC236}">
                <a16:creationId xmlns:a16="http://schemas.microsoft.com/office/drawing/2014/main" id="{17A730C6-D0A3-35EF-D4BC-4FCB1725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A2D52-914D-59C9-C415-2A680DF1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FFFFFF"/>
                </a:solidFill>
                <a:effectLst/>
                <a:latin typeface="Söhne"/>
              </a:rPr>
              <a:t>Central Processing Unit (CPU)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887A-0AF6-0A83-ED00-DF038EEE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b="0" i="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  <a:latin typeface="Söhne"/>
              </a:rPr>
              <a:t>The CPU is often considered the "brain" of a computer system. </a:t>
            </a:r>
          </a:p>
          <a:p>
            <a:pPr algn="just"/>
            <a:r>
              <a:rPr lang="en-US" sz="2000" b="0" i="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  <a:latin typeface="Söhne"/>
              </a:rPr>
              <a:t>It consists of several functional units, including the control unit and the arithmetic logic unit (ALU). </a:t>
            </a:r>
          </a:p>
          <a:p>
            <a:pPr algn="just"/>
            <a:r>
              <a:rPr lang="en-US" sz="2000" b="0" i="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  <a:latin typeface="Söhne"/>
              </a:rPr>
              <a:t>The control unit coordinates the activities of other units, interprets instructions, and controls the flow of data within the CPU. </a:t>
            </a:r>
          </a:p>
          <a:p>
            <a:pPr algn="just"/>
            <a:r>
              <a:rPr lang="en-US" sz="2000" b="0" i="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  <a:latin typeface="Söhne"/>
              </a:rPr>
              <a:t>The ALU performs arithmetic and logical operations, such as addition, subtraction, multiplication, and comparison.</a:t>
            </a:r>
            <a:endParaRPr lang="en-IN" sz="2000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0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A653-7270-F2D7-66F2-F30C52F2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Memory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4B9-7A23-D248-75E2-4C274378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Two classes of 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Primary storage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Fast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Programs must be stored in memory while they are being executed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Large number of semiconductor storage cells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Processed in words </a:t>
            </a:r>
            <a:r>
              <a:rPr lang="en-US" altLang="en-US" dirty="0">
                <a:solidFill>
                  <a:srgbClr val="FF0000"/>
                </a:solidFill>
              </a:rPr>
              <a:t>(Example)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Address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RAM and memory access time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dirty="0"/>
              <a:t>Memory hierarchy – cache, main memory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Secondary storage – larger and cheaper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15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963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Basic Structure of Computers</vt:lpstr>
      <vt:lpstr>Functional units(T1.2)</vt:lpstr>
      <vt:lpstr>Abstraction</vt:lpstr>
      <vt:lpstr>PowerPoint Presentation</vt:lpstr>
      <vt:lpstr>PowerPoint Presentation</vt:lpstr>
      <vt:lpstr>PowerPoint Presentation</vt:lpstr>
      <vt:lpstr>PowerPoint Presentation</vt:lpstr>
      <vt:lpstr>Central Processing Unit (CPU)</vt:lpstr>
      <vt:lpstr>Memory Unit</vt:lpstr>
      <vt:lpstr>Memory Unit</vt:lpstr>
      <vt:lpstr>Memory Unit</vt:lpstr>
      <vt:lpstr>Input/Output (I/O) Unit</vt:lpstr>
      <vt:lpstr>Control Unit</vt:lpstr>
      <vt:lpstr>What is the role of control unit? </vt:lpstr>
      <vt:lpstr>Arithmetic Logic Unit (ALU)</vt:lpstr>
      <vt:lpstr>Cache Memory</vt:lpstr>
      <vt:lpstr>PowerPoint Presentation</vt:lpstr>
      <vt:lpstr>CPU Registers</vt:lpstr>
      <vt:lpstr>CPU Registers</vt:lpstr>
      <vt:lpstr>CPU Registers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Structure of Computers</dc:title>
  <dc:creator>Aditya Sinha [MU - Jaipur]</dc:creator>
  <cp:lastModifiedBy>Aditya Sinha [MU - Jaipur]</cp:lastModifiedBy>
  <cp:revision>34</cp:revision>
  <dcterms:created xsi:type="dcterms:W3CDTF">2023-07-17T08:27:51Z</dcterms:created>
  <dcterms:modified xsi:type="dcterms:W3CDTF">2025-08-05T15:28:49Z</dcterms:modified>
</cp:coreProperties>
</file>